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7705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Jonas" userId="9b536064-6439-4444-bd8b-0e0d01687219" providerId="ADAL" clId="{5EDC3E9E-E7E5-4E13-9BF9-2B6525BAA214}"/>
    <pc:docChg chg="modSld">
      <pc:chgData name="Victoria Jonas" userId="9b536064-6439-4444-bd8b-0e0d01687219" providerId="ADAL" clId="{5EDC3E9E-E7E5-4E13-9BF9-2B6525BAA214}" dt="2024-03-04T11:09:30.165" v="23" actId="20577"/>
      <pc:docMkLst>
        <pc:docMk/>
      </pc:docMkLst>
      <pc:sldChg chg="modSp mod">
        <pc:chgData name="Victoria Jonas" userId="9b536064-6439-4444-bd8b-0e0d01687219" providerId="ADAL" clId="{5EDC3E9E-E7E5-4E13-9BF9-2B6525BAA214}" dt="2024-03-04T11:09:30.165" v="23" actId="20577"/>
        <pc:sldMkLst>
          <pc:docMk/>
          <pc:sldMk cId="371965332" sldId="257"/>
        </pc:sldMkLst>
        <pc:spChg chg="mod">
          <ac:chgData name="Victoria Jonas" userId="9b536064-6439-4444-bd8b-0e0d01687219" providerId="ADAL" clId="{5EDC3E9E-E7E5-4E13-9BF9-2B6525BAA214}" dt="2024-03-04T11:09:30.165" v="23" actId="20577"/>
          <ac:spMkLst>
            <pc:docMk/>
            <pc:sldMk cId="371965332" sldId="257"/>
            <ac:spMk id="8" creationId="{00000000-0000-0000-0000-000000000000}"/>
          </ac:spMkLst>
        </pc:spChg>
      </pc:sldChg>
      <pc:sldChg chg="modSp mod">
        <pc:chgData name="Victoria Jonas" userId="9b536064-6439-4444-bd8b-0e0d01687219" providerId="ADAL" clId="{5EDC3E9E-E7E5-4E13-9BF9-2B6525BAA214}" dt="2024-03-04T11:09:17.056" v="12" actId="20577"/>
        <pc:sldMkLst>
          <pc:docMk/>
          <pc:sldMk cId="2189425639" sldId="258"/>
        </pc:sldMkLst>
        <pc:spChg chg="mod">
          <ac:chgData name="Victoria Jonas" userId="9b536064-6439-4444-bd8b-0e0d01687219" providerId="ADAL" clId="{5EDC3E9E-E7E5-4E13-9BF9-2B6525BAA214}" dt="2024-03-04T11:09:17.056" v="12" actId="20577"/>
          <ac:spMkLst>
            <pc:docMk/>
            <pc:sldMk cId="2189425639" sldId="25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50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49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05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66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998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7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8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4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69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98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12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FAA13-33B2-4B70-8BBC-E5A06C362552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6A126-719A-4B30-AA03-069CC67BFE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65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mailto:sspadmin@combertonvc.org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://www.facebook.com/#!/pages/South-Cambs-School-Sports-Partnership/225628917474978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twitter.com/SouthCambsSSP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F3ndm1Wlq3g" TargetMode="External"/><Relationship Id="rId3" Type="http://schemas.openxmlformats.org/officeDocument/2006/relationships/hyperlink" Target="mailto:sspadmin@combertonvc.org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hyperlink" Target="https://www.youtube.com/watch?v=KAhGJKuIldA" TargetMode="External"/><Relationship Id="rId5" Type="http://schemas.openxmlformats.org/officeDocument/2006/relationships/hyperlink" Target="http://www.facebook.com/#!/pages/South-Cambs-School-Sports-Partnership/225628917474978" TargetMode="External"/><Relationship Id="rId10" Type="http://schemas.openxmlformats.org/officeDocument/2006/relationships/hyperlink" Target="https://www.youtube.com/watch?v=7Uibp7GOQGc" TargetMode="External"/><Relationship Id="rId4" Type="http://schemas.openxmlformats.org/officeDocument/2006/relationships/hyperlink" Target="https://twitter.com/SouthCambsSSP" TargetMode="External"/><Relationship Id="rId9" Type="http://schemas.openxmlformats.org/officeDocument/2006/relationships/hyperlink" Target="https://www.youtube.com/watch?v=YkfpjRwgP8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ambs-ssp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466" y="5649625"/>
            <a:ext cx="1861017" cy="1082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76998" y="6142261"/>
            <a:ext cx="85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Send us photos or videos of your challenge ideas to </a:t>
            </a:r>
            <a:r>
              <a:rPr lang="en-GB" dirty="0">
                <a:hlinkClick r:id="rId3"/>
              </a:rPr>
              <a:t>sspadmin@combertonvc.org</a:t>
            </a:r>
            <a:r>
              <a:rPr lang="en-GB" dirty="0"/>
              <a:t> or share them on the SSP Facebook or twitter page</a:t>
            </a:r>
          </a:p>
        </p:txBody>
      </p:sp>
      <p:sp>
        <p:nvSpPr>
          <p:cNvPr id="29" name="AutoShape 8" descr="cid:image006.jpg@01CEC5A4.4D64C080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6000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AutoShape 7" descr="Description: Description: Facebook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5881688" y="-27305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4" name="Picture 33" descr="http://icons.iconarchive.com/icons/limav/flat-gradient-social/512/Twitter-ic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973" y="6422381"/>
            <a:ext cx="524285" cy="4176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 descr="https://www.seeklogo.net/wp-content/uploads/2011/06/facebook-icon-logo-vector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577" y="6421513"/>
            <a:ext cx="513906" cy="40941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AutoShape 8" descr="cid:image006.jpg@01CEC5A4.4D64C080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9221401" y="0"/>
            <a:ext cx="6000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019701" y="1997592"/>
            <a:ext cx="7609520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Are you ready for the</a:t>
            </a:r>
          </a:p>
          <a:p>
            <a:pPr algn="ctr"/>
            <a:r>
              <a:rPr lang="en-US" sz="4800" b="1" cap="none" spc="0" dirty="0">
                <a:ln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b="1" dirty="0">
                <a:ln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throw</a:t>
            </a:r>
            <a:r>
              <a:rPr lang="en-US" sz="4800" b="1">
                <a:ln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/clap/catch </a:t>
            </a:r>
            <a:r>
              <a:rPr lang="en-US" sz="4800" b="1" dirty="0">
                <a:ln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challenge</a:t>
            </a:r>
            <a:r>
              <a:rPr lang="en-US" sz="4800" b="1" cap="none" spc="0" dirty="0">
                <a:ln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</a:p>
        </p:txBody>
      </p:sp>
      <p:sp>
        <p:nvSpPr>
          <p:cNvPr id="9" name="Explosion 2 8"/>
          <p:cNvSpPr/>
          <p:nvPr/>
        </p:nvSpPr>
        <p:spPr>
          <a:xfrm>
            <a:off x="1846482" y="3415134"/>
            <a:ext cx="3267194" cy="184791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2135934" y="306939"/>
            <a:ext cx="2910157" cy="1517849"/>
          </a:xfrm>
          <a:prstGeom prst="wedgeRoundRectCallout">
            <a:avLst>
              <a:gd name="adj1" fmla="val -58538"/>
              <a:gd name="adj2" fmla="val 73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How many times can you clap your hands together before catching the ball?  </a:t>
            </a:r>
          </a:p>
        </p:txBody>
      </p:sp>
      <p:sp>
        <p:nvSpPr>
          <p:cNvPr id="15" name="Explosion 2 14"/>
          <p:cNvSpPr/>
          <p:nvPr/>
        </p:nvSpPr>
        <p:spPr>
          <a:xfrm>
            <a:off x="5497475" y="0"/>
            <a:ext cx="4830229" cy="223731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How many times can you throw and catch a ball in a row without dropping it?  Try the same activity using a different size ball.  </a:t>
            </a:r>
          </a:p>
        </p:txBody>
      </p:sp>
      <p:sp>
        <p:nvSpPr>
          <p:cNvPr id="18" name="Explosion 2 17"/>
          <p:cNvSpPr/>
          <p:nvPr/>
        </p:nvSpPr>
        <p:spPr>
          <a:xfrm>
            <a:off x="7776282" y="3793090"/>
            <a:ext cx="3038808" cy="243337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118" y="2537871"/>
            <a:ext cx="1633685" cy="14387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83742" y="4041739"/>
            <a:ext cx="1949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Try the same activity using different size balls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3935119"/>
            <a:ext cx="1906312" cy="8458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4671" y="4895671"/>
            <a:ext cx="1808233" cy="11030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265" y="102347"/>
            <a:ext cx="1699538" cy="20894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452353" y="4522864"/>
            <a:ext cx="1559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How high can you throw the ball in the air AND catch it? 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9385" y="1367661"/>
            <a:ext cx="1037530" cy="188641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523729" y="77121"/>
            <a:ext cx="1660670" cy="171837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681036" y="3712435"/>
            <a:ext cx="1385159" cy="1734747"/>
          </a:xfrm>
          <a:prstGeom prst="rect">
            <a:avLst/>
          </a:prstGeom>
        </p:spPr>
      </p:pic>
      <p:sp>
        <p:nvSpPr>
          <p:cNvPr id="33" name="Rounded Rectangular Callout 32"/>
          <p:cNvSpPr/>
          <p:nvPr/>
        </p:nvSpPr>
        <p:spPr>
          <a:xfrm>
            <a:off x="4737597" y="5079069"/>
            <a:ext cx="2592328" cy="958688"/>
          </a:xfrm>
          <a:prstGeom prst="wedgeRoundRectCallout">
            <a:avLst>
              <a:gd name="adj1" fmla="val -58538"/>
              <a:gd name="adj2" fmla="val 73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858310" y="5216628"/>
            <a:ext cx="2527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How many throws and catches can you do with a partner before dropping the ball?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251045" y="3779223"/>
            <a:ext cx="1926616" cy="127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ambs-ssp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23" y="80543"/>
            <a:ext cx="1392702" cy="81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16530" y="6321156"/>
            <a:ext cx="11835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Post videos of your challenge ideas on the SSP Facebook or twitter page or email to </a:t>
            </a:r>
            <a:r>
              <a:rPr lang="en-GB" dirty="0">
                <a:hlinkClick r:id="rId3"/>
              </a:rPr>
              <a:t>sspadmin@combertonvc.org</a:t>
            </a:r>
            <a:endParaRPr lang="en-GB" dirty="0"/>
          </a:p>
          <a:p>
            <a:endParaRPr lang="en-GB" dirty="0"/>
          </a:p>
        </p:txBody>
      </p:sp>
      <p:sp>
        <p:nvSpPr>
          <p:cNvPr id="29" name="AutoShape 8" descr="cid:image006.jpg@01CEC5A4.4D64C080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6000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AutoShape 7" descr="Description: Description: Facebook Logo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5881688" y="-273050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4" name="Picture 33" descr="http://icons.iconarchive.com/icons/limav/flat-gradient-social/512/Twitter-icon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694" y="6343966"/>
            <a:ext cx="524285" cy="4176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 descr="https://www.seeklogo.net/wp-content/uploads/2011/06/facebook-icon-logo-vector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788" y="6352232"/>
            <a:ext cx="513906" cy="40941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AutoShape 8" descr="cid:image006.jpg@01CEC5A4.4D64C080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9221401" y="0"/>
            <a:ext cx="6000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362044" y="32376"/>
            <a:ext cx="106763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>
                <a:ln w="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Active Play – Throw/Clap/Catch Challenge</a:t>
            </a:r>
            <a:endParaRPr lang="en-US" sz="4800" b="0" cap="none" spc="0" dirty="0">
              <a:ln w="0"/>
              <a:solidFill>
                <a:srgbClr val="FF006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3638" y="2184693"/>
            <a:ext cx="5036763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rgbClr val="0070C0"/>
                </a:solidFill>
                <a:hlinkClick r:id="rId8"/>
              </a:rPr>
              <a:t>https://www.youtube.com/watch?v=F3ndm1Wlq3g</a:t>
            </a:r>
            <a:endParaRPr lang="en-GB" u="sng" dirty="0">
              <a:solidFill>
                <a:srgbClr val="0070C0"/>
              </a:solidFill>
            </a:endParaRPr>
          </a:p>
          <a:p>
            <a:r>
              <a:rPr lang="en-GB" dirty="0"/>
              <a:t>Top 5 best cricket catches of ALL time!</a:t>
            </a:r>
          </a:p>
          <a:p>
            <a:br>
              <a:rPr lang="en-GB" dirty="0">
                <a:hlinkClick r:id="rId9"/>
              </a:rPr>
            </a:br>
            <a:r>
              <a:rPr lang="en-GB" dirty="0">
                <a:hlinkClick r:id="rId10"/>
              </a:rPr>
              <a:t>https://www.youtube.com/watch?v=7Uibp7GOQGc</a:t>
            </a:r>
            <a:endParaRPr lang="en-GB" dirty="0">
              <a:hlinkClick r:id="rId9"/>
            </a:endParaRPr>
          </a:p>
          <a:p>
            <a:r>
              <a:rPr lang="en-GB" dirty="0"/>
              <a:t>Ultimate </a:t>
            </a:r>
            <a:r>
              <a:rPr lang="en-GB" dirty="0" err="1"/>
              <a:t>frisbee</a:t>
            </a:r>
            <a:r>
              <a:rPr lang="en-GB" dirty="0"/>
              <a:t> </a:t>
            </a:r>
            <a:r>
              <a:rPr lang="en-GB" dirty="0">
                <a:hlinkClick r:id="rId9"/>
              </a:rPr>
              <a:t>–</a:t>
            </a:r>
            <a:r>
              <a:rPr lang="en-GB" dirty="0"/>
              <a:t> top ten plays 2022 season.</a:t>
            </a:r>
            <a:br>
              <a:rPr lang="en-GB" dirty="0">
                <a:hlinkClick r:id="rId9"/>
              </a:rPr>
            </a:br>
            <a:endParaRPr lang="en-GB" u="sng" dirty="0">
              <a:solidFill>
                <a:srgbClr val="0070C0"/>
              </a:solidFill>
              <a:hlinkClick r:id="rId9"/>
            </a:endParaRPr>
          </a:p>
          <a:p>
            <a:r>
              <a:rPr lang="en-GB" u="sng" dirty="0">
                <a:solidFill>
                  <a:srgbClr val="0070C0"/>
                </a:solidFill>
                <a:hlinkClick r:id="rId9"/>
              </a:rPr>
              <a:t>https://www.youtube.com/watch?v=YkfpjRwgP8I</a:t>
            </a:r>
            <a:br>
              <a:rPr lang="en-GB" u="sng" dirty="0">
                <a:solidFill>
                  <a:srgbClr val="0070C0"/>
                </a:solidFill>
              </a:rPr>
            </a:br>
            <a:r>
              <a:rPr lang="en-GB" dirty="0"/>
              <a:t>Combine throws and catches with balances.</a:t>
            </a:r>
            <a:br>
              <a:rPr lang="en-GB" u="sng" dirty="0">
                <a:solidFill>
                  <a:srgbClr val="0070C0"/>
                </a:solidFill>
              </a:rPr>
            </a:br>
            <a:endParaRPr lang="en-GB" dirty="0"/>
          </a:p>
          <a:p>
            <a:r>
              <a:rPr lang="en-GB" u="sng" dirty="0">
                <a:solidFill>
                  <a:srgbClr val="0070C0"/>
                </a:solidFill>
                <a:hlinkClick r:id="rId11"/>
              </a:rPr>
              <a:t>https://www.youtube.com/watch?v=KAhGJKuIldA</a:t>
            </a:r>
            <a:endParaRPr lang="en-GB" u="sng" dirty="0">
              <a:solidFill>
                <a:srgbClr val="0070C0"/>
              </a:solidFill>
            </a:endParaRPr>
          </a:p>
          <a:p>
            <a:r>
              <a:rPr lang="en-GB" dirty="0"/>
              <a:t>A musical alternative!</a:t>
            </a:r>
          </a:p>
        </p:txBody>
      </p:sp>
      <p:sp>
        <p:nvSpPr>
          <p:cNvPr id="9" name="Rectangle 8"/>
          <p:cNvSpPr/>
          <p:nvPr/>
        </p:nvSpPr>
        <p:spPr>
          <a:xfrm>
            <a:off x="976073" y="1249178"/>
            <a:ext cx="592713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Vid’s to inspire your kids!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10480" y="1397784"/>
            <a:ext cx="2621842" cy="450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425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6221dbcf1b24d8983da1c7d4acfb9aa xmlns="9da7815e-6224-41a2-8179-fbc5bdcec2cb">
      <Terms xmlns="http://schemas.microsoft.com/office/infopath/2007/PartnerControls"/>
    </l6221dbcf1b24d8983da1c7d4acfb9aa>
    <TaxCatchAll xmlns="9da7815e-6224-41a2-8179-fbc5bdcec2cb" xsi:nil="true"/>
    <lcf76f155ced4ddcb4097134ff3c332f xmlns="70a2b658-41e3-40b9-84b5-4f59a8b2f51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A517BBB8A72440AD9FE920864DDBF3" ma:contentTypeVersion="20" ma:contentTypeDescription="Create a new document." ma:contentTypeScope="" ma:versionID="0035eb83e6bf221229677c23d63f79cc">
  <xsd:schema xmlns:xsd="http://www.w3.org/2001/XMLSchema" xmlns:xs="http://www.w3.org/2001/XMLSchema" xmlns:p="http://schemas.microsoft.com/office/2006/metadata/properties" xmlns:ns2="9da7815e-6224-41a2-8179-fbc5bdcec2cb" xmlns:ns3="24e8a4fe-4bf6-4bdc-9912-b04369acac51" xmlns:ns4="70a2b658-41e3-40b9-84b5-4f59a8b2f514" targetNamespace="http://schemas.microsoft.com/office/2006/metadata/properties" ma:root="true" ma:fieldsID="612b29f48becdbf03710c8a7e7da5590" ns2:_="" ns3:_="" ns4:_="">
    <xsd:import namespace="9da7815e-6224-41a2-8179-fbc5bdcec2cb"/>
    <xsd:import namespace="24e8a4fe-4bf6-4bdc-9912-b04369acac51"/>
    <xsd:import namespace="70a2b658-41e3-40b9-84b5-4f59a8b2f514"/>
    <xsd:element name="properties">
      <xsd:complexType>
        <xsd:sequence>
          <xsd:element name="documentManagement">
            <xsd:complexType>
              <xsd:all>
                <xsd:element ref="ns2:l6221dbcf1b24d8983da1c7d4acfb9aa" minOccurs="0"/>
                <xsd:element ref="ns2:TaxCatchAll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lcf76f155ced4ddcb4097134ff3c332f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7815e-6224-41a2-8179-fbc5bdcec2cb" elementFormDefault="qualified">
    <xsd:import namespace="http://schemas.microsoft.com/office/2006/documentManagement/types"/>
    <xsd:import namespace="http://schemas.microsoft.com/office/infopath/2007/PartnerControls"/>
    <xsd:element name="l6221dbcf1b24d8983da1c7d4acfb9aa" ma:index="9" nillable="true" ma:taxonomy="true" ma:internalName="l6221dbcf1b24d8983da1c7d4acfb9aa" ma:taxonomyFieldName="Document_x0020_Category" ma:displayName="Document Category" ma:fieldId="{56221dbc-f1b2-4d89-83da-1c7d4acfb9aa}" ma:sspId="755c0e60-3cfb-4199-92cf-3a58c40b78d9" ma:termSetId="661e7864-180b-417f-bce2-625c5702c59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a470b94-4fdf-430d-b91a-1b3064b39b9f}" ma:internalName="TaxCatchAll" ma:showField="CatchAllData" ma:web="9da7815e-6224-41a2-8179-fbc5bdcec2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8a4fe-4bf6-4bdc-9912-b04369acac5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a2b658-41e3-40b9-84b5-4f59a8b2f5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755c0e60-3cfb-4199-92cf-3a58c40b7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2CDC36-2AAA-4098-AB81-D61C5C5F19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7E538E-D2B1-425D-9049-EDE1D750594B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70a2b658-41e3-40b9-84b5-4f59a8b2f514"/>
    <ds:schemaRef ds:uri="http://schemas.microsoft.com/office/2006/documentManagement/types"/>
    <ds:schemaRef ds:uri="http://schemas.microsoft.com/office/2006/metadata/properties"/>
    <ds:schemaRef ds:uri="http://purl.org/dc/elements/1.1/"/>
    <ds:schemaRef ds:uri="24e8a4fe-4bf6-4bdc-9912-b04369acac51"/>
    <ds:schemaRef ds:uri="9da7815e-6224-41a2-8179-fbc5bdcec2c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EF4A3D7-9ED3-4355-857D-EE0A71A3C5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7815e-6224-41a2-8179-fbc5bdcec2cb"/>
    <ds:schemaRef ds:uri="24e8a4fe-4bf6-4bdc-9912-b04369acac51"/>
    <ds:schemaRef ds:uri="70a2b658-41e3-40b9-84b5-4f59a8b2f5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239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Voyager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Jackson</dc:creator>
  <cp:lastModifiedBy>Victoria Jonas</cp:lastModifiedBy>
  <cp:revision>26</cp:revision>
  <cp:lastPrinted>2017-01-04T15:15:35Z</cp:lastPrinted>
  <dcterms:created xsi:type="dcterms:W3CDTF">2016-10-20T11:32:39Z</dcterms:created>
  <dcterms:modified xsi:type="dcterms:W3CDTF">2024-03-04T11:09:35Z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0x01010012A517BBB8A72440AD9FE920864DDBF3</vt:lpwstr>
  </property>
  <property fmtid="{D5CDD505-2E9C-101B-9397-08002B2CF9AE}" pid="3" name="Order">
    <vt:r8>100</vt:r8>
  </property>
  <property fmtid="{D5CDD505-2E9C-101B-9397-08002B2CF9AE}" pid="4" name="Document Category">
    <vt:lpwstr/>
  </property>
  <property fmtid="{D5CDD505-2E9C-101B-9397-08002B2CF9AE}" pid="5" name="MediaServiceImageTags">
    <vt:lpwstr/>
  </property>
</Properties>
</file>