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</p:sldIdLst>
  <p:sldSz cx="12192000" cy="6858000"/>
  <p:notesSz cx="6877050" cy="1000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49002C-C9EA-4E30-B486-7A0A9D7A29D9}" v="2" dt="2023-12-05T16:35: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AA13-33B2-4B70-8BBC-E5A06C362552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A126-719A-4B30-AA03-069CC67BF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50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AA13-33B2-4B70-8BBC-E5A06C362552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A126-719A-4B30-AA03-069CC67BF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9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AA13-33B2-4B70-8BBC-E5A06C362552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A126-719A-4B30-AA03-069CC67BF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5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AA13-33B2-4B70-8BBC-E5A06C362552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A126-719A-4B30-AA03-069CC67BF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6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AA13-33B2-4B70-8BBC-E5A06C362552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A126-719A-4B30-AA03-069CC67BF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99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AA13-33B2-4B70-8BBC-E5A06C362552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A126-719A-4B30-AA03-069CC67BF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37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AA13-33B2-4B70-8BBC-E5A06C362552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A126-719A-4B30-AA03-069CC67BF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38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AA13-33B2-4B70-8BBC-E5A06C362552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A126-719A-4B30-AA03-069CC67BF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94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AA13-33B2-4B70-8BBC-E5A06C362552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A126-719A-4B30-AA03-069CC67BF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69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AA13-33B2-4B70-8BBC-E5A06C362552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A126-719A-4B30-AA03-069CC67BF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8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AA13-33B2-4B70-8BBC-E5A06C362552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A126-719A-4B30-AA03-069CC67BF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12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FAA13-33B2-4B70-8BBC-E5A06C362552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A126-719A-4B30-AA03-069CC67BF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5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sspadmin@combertonvc.org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jpg"/><Relationship Id="rId5" Type="http://schemas.openxmlformats.org/officeDocument/2006/relationships/hyperlink" Target="http://www.facebook.com/#!/pages/South-Cambs-School-Sports-Partnership/225628917474978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s://twitter.com/SouthCambsSSP" TargetMode="Externa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qBK3wSoPxs" TargetMode="External"/><Relationship Id="rId3" Type="http://schemas.openxmlformats.org/officeDocument/2006/relationships/hyperlink" Target="mailto:sspadmin@combertonvc.org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facebook.com/#!/pages/South-Cambs-School-Sports-Partnership/225628917474978" TargetMode="External"/><Relationship Id="rId4" Type="http://schemas.openxmlformats.org/officeDocument/2006/relationships/hyperlink" Target="https://twitter.com/SouthCambsSSP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ambs-ssp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7" y="4422245"/>
            <a:ext cx="24606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32365" y="5998693"/>
            <a:ext cx="85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Send us photos or videos of your challenge ideas to </a:t>
            </a:r>
            <a:r>
              <a:rPr lang="en-GB" dirty="0">
                <a:hlinkClick r:id="rId3"/>
              </a:rPr>
              <a:t>sspadmin@combertonvc.org</a:t>
            </a:r>
            <a:r>
              <a:rPr lang="en-GB" dirty="0"/>
              <a:t> or share them on the SSP Facebook or twitter page</a:t>
            </a:r>
          </a:p>
        </p:txBody>
      </p:sp>
      <p:sp>
        <p:nvSpPr>
          <p:cNvPr id="29" name="AutoShape 8" descr="cid:image006.jpg@01CEC5A4.4D64C080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6000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7" descr="Description: Description: Facebook Logo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881688" y="-273050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4" name="Picture 33" descr="http://icons.iconarchive.com/icons/limav/flat-gradient-social/512/Twitter-ico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57" y="6314936"/>
            <a:ext cx="524285" cy="41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https://www.seeklogo.net/wp-content/uploads/2011/06/facebook-icon-logo-vecto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51" y="6323202"/>
            <a:ext cx="513906" cy="40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34" y="262538"/>
            <a:ext cx="1062965" cy="1096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"/>
          <a:stretch/>
        </p:blipFill>
        <p:spPr>
          <a:xfrm>
            <a:off x="232365" y="3536622"/>
            <a:ext cx="2001762" cy="21730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5" y="205633"/>
            <a:ext cx="1118133" cy="1153354"/>
          </a:xfrm>
          <a:prstGeom prst="rect">
            <a:avLst/>
          </a:prstGeom>
        </p:spPr>
      </p:pic>
      <p:sp>
        <p:nvSpPr>
          <p:cNvPr id="28" name="AutoShape 8" descr="cid:image006.jpg@01CEC5A4.4D64C080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21401" y="0"/>
            <a:ext cx="6000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06" y="1536615"/>
            <a:ext cx="1118133" cy="11533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36638" y="1962584"/>
            <a:ext cx="6301982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Are you ready for the</a:t>
            </a:r>
          </a:p>
          <a:p>
            <a:pPr algn="ctr"/>
            <a:r>
              <a:rPr lang="en-US" sz="5400" b="1" cap="none" spc="0" dirty="0">
                <a:ln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hula challenge?</a:t>
            </a:r>
          </a:p>
        </p:txBody>
      </p:sp>
      <p:sp>
        <p:nvSpPr>
          <p:cNvPr id="9" name="Explosion 2 8"/>
          <p:cNvSpPr/>
          <p:nvPr/>
        </p:nvSpPr>
        <p:spPr>
          <a:xfrm>
            <a:off x="1751039" y="3754523"/>
            <a:ext cx="2923624" cy="206197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Who can hula with the most hoops?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788397" y="262538"/>
            <a:ext cx="2910157" cy="815926"/>
          </a:xfrm>
          <a:prstGeom prst="wedgeRoundRectCallout">
            <a:avLst>
              <a:gd name="adj1" fmla="val -58538"/>
              <a:gd name="adj2" fmla="val 73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Can you hula as a group!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7081" b="9720"/>
          <a:stretch/>
        </p:blipFill>
        <p:spPr>
          <a:xfrm>
            <a:off x="10241499" y="231775"/>
            <a:ext cx="1776296" cy="2377440"/>
          </a:xfrm>
          <a:prstGeom prst="rect">
            <a:avLst/>
          </a:prstGeom>
        </p:spPr>
      </p:pic>
      <p:sp>
        <p:nvSpPr>
          <p:cNvPr id="15" name="Explosion 2 14"/>
          <p:cNvSpPr/>
          <p:nvPr/>
        </p:nvSpPr>
        <p:spPr>
          <a:xfrm>
            <a:off x="7632150" y="100975"/>
            <a:ext cx="2996419" cy="18507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Can you be a super star skipper?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7"/>
          <a:stretch/>
        </p:blipFill>
        <p:spPr>
          <a:xfrm>
            <a:off x="9515591" y="2931691"/>
            <a:ext cx="2532389" cy="3675482"/>
          </a:xfrm>
          <a:prstGeom prst="rect">
            <a:avLst/>
          </a:prstGeom>
        </p:spPr>
      </p:pic>
      <p:sp>
        <p:nvSpPr>
          <p:cNvPr id="18" name="Explosion 2 17"/>
          <p:cNvSpPr/>
          <p:nvPr/>
        </p:nvSpPr>
        <p:spPr>
          <a:xfrm>
            <a:off x="7939065" y="3311631"/>
            <a:ext cx="2382591" cy="22212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Who can hula for the longest?</a:t>
            </a:r>
          </a:p>
        </p:txBody>
      </p:sp>
    </p:spTree>
    <p:extLst>
      <p:ext uri="{BB962C8B-B14F-4D97-AF65-F5344CB8AC3E}">
        <p14:creationId xmlns:p14="http://schemas.microsoft.com/office/powerpoint/2010/main" val="37196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ambs-ssp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3" y="80543"/>
            <a:ext cx="1392702" cy="81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16530" y="6321156"/>
            <a:ext cx="1183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Post videos of your challenge ideas on the SSP Facebook or twitter page or email to </a:t>
            </a:r>
            <a:r>
              <a:rPr lang="en-GB" dirty="0">
                <a:hlinkClick r:id="rId3"/>
              </a:rPr>
              <a:t>sspadmin@combertonvc.org</a:t>
            </a:r>
            <a:endParaRPr lang="en-GB" dirty="0"/>
          </a:p>
          <a:p>
            <a:endParaRPr lang="en-GB" dirty="0"/>
          </a:p>
        </p:txBody>
      </p:sp>
      <p:sp>
        <p:nvSpPr>
          <p:cNvPr id="29" name="AutoShape 8" descr="cid:image006.jpg@01CEC5A4.4D64C080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6000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7" descr="Description: Description: Facebook Logo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881688" y="-273050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4" name="Picture 33" descr="http://icons.iconarchive.com/icons/limav/flat-gradient-social/512/Twitter-ico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94" y="6343966"/>
            <a:ext cx="524285" cy="41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https://www.seeklogo.net/wp-content/uploads/2011/06/facebook-icon-logo-vecto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788" y="6352232"/>
            <a:ext cx="513906" cy="40941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AutoShape 8" descr="cid:image006.jpg@01CEC5A4.4D64C080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21401" y="0"/>
            <a:ext cx="6000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098192" y="32376"/>
            <a:ext cx="72040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Active Play – Hula Challenge</a:t>
            </a:r>
            <a:endParaRPr lang="en-US" sz="4800" b="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3638" y="2184693"/>
            <a:ext cx="5758692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0070C0"/>
                </a:solidFill>
              </a:rPr>
              <a:t>https://www.youtube.com/watch?v=jGs-iv_0NAI</a:t>
            </a:r>
          </a:p>
          <a:p>
            <a:r>
              <a:rPr lang="en-GB" dirty="0"/>
              <a:t>Awesome hula hooping records!</a:t>
            </a:r>
          </a:p>
          <a:p>
            <a:endParaRPr lang="en-GB" u="sng" dirty="0">
              <a:solidFill>
                <a:srgbClr val="0070C0"/>
              </a:solidFill>
            </a:endParaRPr>
          </a:p>
          <a:p>
            <a:r>
              <a:rPr lang="en-GB" u="sng" dirty="0">
                <a:solidFill>
                  <a:srgbClr val="0070C0"/>
                </a:solidFill>
              </a:rPr>
              <a:t>https://www.youtube.com/watch?v=0p9OBO9kFeY</a:t>
            </a:r>
          </a:p>
          <a:p>
            <a:r>
              <a:rPr lang="en-GB" dirty="0"/>
              <a:t>German sets world record for planking whilst hula hooping!</a:t>
            </a:r>
          </a:p>
          <a:p>
            <a:endParaRPr lang="en-GB" u="sng" dirty="0">
              <a:solidFill>
                <a:srgbClr val="0070C0"/>
              </a:solidFill>
            </a:endParaRPr>
          </a:p>
          <a:p>
            <a:r>
              <a:rPr lang="en-GB" u="sng" dirty="0">
                <a:solidFill>
                  <a:srgbClr val="0070C0"/>
                </a:solidFill>
              </a:rPr>
              <a:t>https://www.youtube.com/watch?v=cB21akeRqjY</a:t>
            </a:r>
            <a:br>
              <a:rPr lang="en-GB" u="sng" dirty="0">
                <a:solidFill>
                  <a:srgbClr val="0070C0"/>
                </a:solidFill>
              </a:rPr>
            </a:br>
            <a:r>
              <a:rPr lang="en-GB" dirty="0"/>
              <a:t>Combine hula hooping with gymnastics. </a:t>
            </a:r>
            <a:br>
              <a:rPr lang="en-GB" u="sng" dirty="0">
                <a:solidFill>
                  <a:srgbClr val="0070C0"/>
                </a:solidFill>
              </a:rPr>
            </a:br>
            <a:endParaRPr lang="en-GB" dirty="0"/>
          </a:p>
          <a:p>
            <a:r>
              <a:rPr lang="en-GB" u="sng" dirty="0">
                <a:solidFill>
                  <a:srgbClr val="0070C0"/>
                </a:solidFill>
                <a:hlinkClick r:id="rId8"/>
              </a:rPr>
              <a:t>https://www.youtube.com/watch?v=dqBK3wSoPxs</a:t>
            </a:r>
            <a:endParaRPr lang="en-GB" u="sng" dirty="0">
              <a:solidFill>
                <a:srgbClr val="0070C0"/>
              </a:solidFill>
            </a:endParaRPr>
          </a:p>
          <a:p>
            <a:r>
              <a:rPr lang="en-GB" dirty="0"/>
              <a:t>Huang </a:t>
            </a:r>
            <a:r>
              <a:rPr lang="en-GB" dirty="0" err="1"/>
              <a:t>Haimu</a:t>
            </a:r>
            <a:r>
              <a:rPr lang="en-GB" dirty="0"/>
              <a:t> takes hula hooping to another level!</a:t>
            </a:r>
            <a:endParaRPr lang="en-GB" u="sng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6073" y="1249178"/>
            <a:ext cx="59271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Vid’s to inspire your kids!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716" y="1947166"/>
            <a:ext cx="4945444" cy="331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2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6221dbcf1b24d8983da1c7d4acfb9aa xmlns="9da7815e-6224-41a2-8179-fbc5bdcec2cb">
      <Terms xmlns="http://schemas.microsoft.com/office/infopath/2007/PartnerControls"/>
    </l6221dbcf1b24d8983da1c7d4acfb9aa>
    <TaxCatchAll xmlns="9da7815e-6224-41a2-8179-fbc5bdcec2cb" xsi:nil="true"/>
    <lcf76f155ced4ddcb4097134ff3c332f xmlns="70a2b658-41e3-40b9-84b5-4f59a8b2f51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A517BBB8A72440AD9FE920864DDBF3" ma:contentTypeVersion="20" ma:contentTypeDescription="Create a new document." ma:contentTypeScope="" ma:versionID="0035eb83e6bf221229677c23d63f79cc">
  <xsd:schema xmlns:xsd="http://www.w3.org/2001/XMLSchema" xmlns:xs="http://www.w3.org/2001/XMLSchema" xmlns:p="http://schemas.microsoft.com/office/2006/metadata/properties" xmlns:ns2="9da7815e-6224-41a2-8179-fbc5bdcec2cb" xmlns:ns3="24e8a4fe-4bf6-4bdc-9912-b04369acac51" xmlns:ns4="70a2b658-41e3-40b9-84b5-4f59a8b2f514" targetNamespace="http://schemas.microsoft.com/office/2006/metadata/properties" ma:root="true" ma:fieldsID="612b29f48becdbf03710c8a7e7da5590" ns2:_="" ns3:_="" ns4:_="">
    <xsd:import namespace="9da7815e-6224-41a2-8179-fbc5bdcec2cb"/>
    <xsd:import namespace="24e8a4fe-4bf6-4bdc-9912-b04369acac51"/>
    <xsd:import namespace="70a2b658-41e3-40b9-84b5-4f59a8b2f514"/>
    <xsd:element name="properties">
      <xsd:complexType>
        <xsd:sequence>
          <xsd:element name="documentManagement">
            <xsd:complexType>
              <xsd:all>
                <xsd:element ref="ns2:l6221dbcf1b24d8983da1c7d4acfb9aa" minOccurs="0"/>
                <xsd:element ref="ns2:TaxCatchAll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7815e-6224-41a2-8179-fbc5bdcec2cb" elementFormDefault="qualified">
    <xsd:import namespace="http://schemas.microsoft.com/office/2006/documentManagement/types"/>
    <xsd:import namespace="http://schemas.microsoft.com/office/infopath/2007/PartnerControls"/>
    <xsd:element name="l6221dbcf1b24d8983da1c7d4acfb9aa" ma:index="9" nillable="true" ma:taxonomy="true" ma:internalName="l6221dbcf1b24d8983da1c7d4acfb9aa" ma:taxonomyFieldName="Document_x0020_Category" ma:displayName="Document Category" ma:fieldId="{56221dbc-f1b2-4d89-83da-1c7d4acfb9aa}" ma:sspId="755c0e60-3cfb-4199-92cf-3a58c40b78d9" ma:termSetId="661e7864-180b-417f-bce2-625c5702c5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a470b94-4fdf-430d-b91a-1b3064b39b9f}" ma:internalName="TaxCatchAll" ma:showField="CatchAllData" ma:web="9da7815e-6224-41a2-8179-fbc5bdcec2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8a4fe-4bf6-4bdc-9912-b04369acac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2b658-41e3-40b9-84b5-4f59a8b2f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5c0e60-3cfb-4199-92cf-3a58c40b7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7E538E-D2B1-425D-9049-EDE1D750594B}">
  <ds:schemaRefs>
    <ds:schemaRef ds:uri="http://schemas.microsoft.com/office/2006/metadata/properties"/>
    <ds:schemaRef ds:uri="http://schemas.microsoft.com/office/infopath/2007/PartnerControls"/>
    <ds:schemaRef ds:uri="9da7815e-6224-41a2-8179-fbc5bdcec2cb"/>
    <ds:schemaRef ds:uri="70a2b658-41e3-40b9-84b5-4f59a8b2f514"/>
  </ds:schemaRefs>
</ds:datastoreItem>
</file>

<file path=customXml/itemProps2.xml><?xml version="1.0" encoding="utf-8"?>
<ds:datastoreItem xmlns:ds="http://schemas.openxmlformats.org/officeDocument/2006/customXml" ds:itemID="{FD2CDC36-2AAA-4098-AB81-D61C5C5F19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56954D-A3DD-4830-8576-F821B3E115CA}"/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182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The Voyager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Jackson</dc:creator>
  <cp:lastModifiedBy>Claire McDonnell</cp:lastModifiedBy>
  <cp:revision>19</cp:revision>
  <cp:lastPrinted>2017-01-04T15:15:35Z</cp:lastPrinted>
  <dcterms:created xsi:type="dcterms:W3CDTF">2016-10-20T11:32:39Z</dcterms:created>
  <dcterms:modified xsi:type="dcterms:W3CDTF">2023-12-05T16:35:10Z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0x01010012A517BBB8A72440AD9FE920864DDBF3</vt:lpwstr>
  </property>
  <property fmtid="{D5CDD505-2E9C-101B-9397-08002B2CF9AE}" pid="3" name="Order">
    <vt:r8>100</vt:r8>
  </property>
  <property fmtid="{D5CDD505-2E9C-101B-9397-08002B2CF9AE}" pid="4" name="Document Category">
    <vt:lpwstr/>
  </property>
  <property fmtid="{D5CDD505-2E9C-101B-9397-08002B2CF9AE}" pid="5" name="MediaServiceImageTags">
    <vt:lpwstr/>
  </property>
</Properties>
</file>